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zM0iw7r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zM0iw7r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jSPuMEU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jSPuMEU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mSOhSPSh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mSOhSPSh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I91pN65o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I91pN65o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VPlBgd5x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VPlBgd5x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ybD4dAV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ybD4dAV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ZMqjwOUc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ZMqjwOUc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9pJa9ihJ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9pJa9ihJ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cbUbSeaU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cbUbSeaU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amKOPLNv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amKOPLNv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TUG6fzh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TUG6fzh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SGWwkFc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SGWwkFc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4cjrZYsi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4cjrZYsi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DumKJ57q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DumKJ57q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CUIHROnM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CUIHROnM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C06jcKua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C06jcKua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qIWRXnPa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qIWRXnPa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uW80SiQg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uW80SiQg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9b3158b9f_1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9b3158b9f_1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9b3158b9f_1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9b3158b9f_1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9b3158b9f_1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9b3158b9f_1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9b3158b9f_1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9b3158b9f_1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4i4q0J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4i4q0J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9b3158b9f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9b3158b9f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DaFnH2uu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DaFnH2uu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SHyIozvy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SHyIozvy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yJJ4CrK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yJJ4CrK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9b3158b9f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9b3158b9f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RyDdU3uT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RyDdU3uT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RrrDpO6w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RrrDpO6w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8ay1Y85L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8ay1Y85L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YWZHL58J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YWZHL58J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5q4RvzXs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5q4RvzXs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lN8XCdRO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lN8XCdRO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BUxHIL1w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BUxHIL1w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UeumytKD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UeumytKD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aHkCG0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aHkCG0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12x6duRl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12x6duRl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9aAYpgcE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9aAYpgcE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b4T5Xw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b4T5Xw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ONl1UOjHytl_D7TrNxFy6dcuXWE3uQkf/view" TargetMode="External"/><Relationship Id="rId5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4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hyperlink" Target="http://www.youtube.com/watch?v=XKivNbVQwZw" TargetMode="External"/><Relationship Id="rId5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hyperlink" Target="https://calculator.aws/#/estimate?id=d4df8e9edd34738e683f804e966d3e33d376b55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/>
        <p:spPr>
          <a:xfrm>
            <a:off x="76200" y="72000"/>
            <a:ext cx="9015984" cy="507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 title="Contactary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login form&#10;&#10;Description automatically generated" id="177" name="Google Shape;17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800" y="750125"/>
            <a:ext cx="8132399" cy="43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137" y="735075"/>
            <a:ext cx="7067725" cy="456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89" name="Google Shape;18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800" y="773050"/>
            <a:ext cx="8132401" cy="41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95" name="Google Shape;1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26" y="735148"/>
            <a:ext cx="8134152" cy="417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687" y="729050"/>
            <a:ext cx="6706627" cy="434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600" y="730800"/>
            <a:ext cx="6706801" cy="434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6" title="Present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00" y="514350"/>
            <a:ext cx="8229600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201" y="1772075"/>
            <a:ext cx="6842574" cy="33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8"/>
          <p:cNvSpPr txBox="1"/>
          <p:nvPr/>
        </p:nvSpPr>
        <p:spPr>
          <a:xfrm>
            <a:off x="520802" y="158650"/>
            <a:ext cx="5707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u="sng">
                <a:solidFill>
                  <a:srgbClr val="516FF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https://calculator.aws/#/estimate?id=d4df8e9edd34738e683f804e966d3e33d376b55f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50" y="867400"/>
            <a:ext cx="7796475" cy="40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73753"/>
            <a:ext cx="9144001" cy="408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